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5"/>
    <p:restoredTop sz="67665"/>
  </p:normalViewPr>
  <p:slideViewPr>
    <p:cSldViewPr snapToGrid="0" snapToObjects="1">
      <p:cViewPr varScale="1">
        <p:scale>
          <a:sx n="157" d="100"/>
          <a:sy n="157" d="100"/>
        </p:scale>
        <p:origin x="1968" y="168"/>
      </p:cViewPr>
      <p:guideLst/>
    </p:cSldViewPr>
  </p:slideViewPr>
  <p:notesTextViewPr>
    <p:cViewPr>
      <p:scale>
        <a:sx n="70" d="100"/>
        <a:sy n="7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11227-EC10-A543-B288-1B54FEFC25E7}" type="datetimeFigureOut">
              <a:rPr lang="en-US" smtClean="0"/>
              <a:t>9/1/20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F3096-6D0C-5046-93C3-3E4AFC42A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05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3096-6D0C-5046-93C3-3E4AFC42A0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4A2FD8-211E-9344-B09E-5D08A9B88E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4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369219"/>
            <a:ext cx="7886700" cy="3168978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3C864F-7DFD-4D4C-AE6A-6ED705C126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60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957DFC-F3A8-044A-BF1F-8DEF3B9D96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142726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142726"/>
          </a:xfrm>
        </p:spPr>
        <p:txBody>
          <a:bodyPr/>
          <a:lstStyle/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9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D24C449-7CEE-0F46-B81D-880C873D82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15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67CC09-399A-E342-BF5B-03186ABCE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8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frame - video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Full frame – video, photo</a:t>
            </a:r>
            <a:r>
              <a:rPr lang="is-I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0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3657600" cy="461314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16758" y="1627200"/>
            <a:ext cx="4799142" cy="2575523"/>
          </a:xfrm>
        </p:spPr>
        <p:txBody>
          <a:bodyPr/>
          <a:lstStyle>
            <a:lvl1pPr marL="0" indent="0">
              <a:buNone/>
              <a:defRPr sz="12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16758" y="342900"/>
            <a:ext cx="3755641" cy="120015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3148"/>
            <a:ext cx="9144000" cy="530352"/>
          </a:xfrm>
          <a:prstGeom prst="rect">
            <a:avLst/>
          </a:prstGeom>
        </p:spPr>
      </p:pic>
      <p:sp>
        <p:nvSpPr>
          <p:cNvPr id="7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312086" y="4728759"/>
            <a:ext cx="6545913" cy="302775"/>
          </a:xfrm>
        </p:spPr>
        <p:txBody>
          <a:bodyPr>
            <a:normAutofit/>
          </a:bodyPr>
          <a:lstStyle>
            <a:lvl1pPr marL="0" indent="0">
              <a:buNone/>
              <a:defRPr sz="1100" b="0" i="0" baseline="0">
                <a:latin typeface="Roboto" charset="0"/>
                <a:ea typeface="Roboto" charset="0"/>
                <a:cs typeface="Roboto" charset="0"/>
              </a:defRPr>
            </a:lvl1pPr>
          </a:lstStyle>
          <a:p>
            <a:pPr lvl="0"/>
            <a:r>
              <a:rPr lang="en-US" dirty="0"/>
              <a:t>College/Department/Program/Center 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86556F-175A-A64E-AD50-CA6360CC8CC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3964" y="4747709"/>
            <a:ext cx="1614072" cy="18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4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12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130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8" r:id="rId6"/>
    <p:sldLayoutId id="2147483669" r:id="rId7"/>
    <p:sldLayoutId id="2147483667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Roboto Black" charset="0"/>
          <a:ea typeface="Roboto Black" charset="0"/>
          <a:cs typeface="Roboto Black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chemeClr val="tx1"/>
          </a:solidFill>
          <a:latin typeface="Roboto Thin" charset="0"/>
          <a:ea typeface="Roboto Thin" charset="0"/>
          <a:cs typeface="Roboto Thin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9A94F7-90A0-3048-A2D8-AB24A66A9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6663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4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41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5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4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2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3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1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807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143000" y="918102"/>
            <a:ext cx="6858000" cy="18918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Roboto Black" charset="0"/>
                <a:ea typeface="Roboto Black" charset="0"/>
                <a:cs typeface="Roboto Black" charset="0"/>
              </a:defRPr>
            </a:lvl1pPr>
          </a:lstStyle>
          <a:p>
            <a:pPr algn="ctr"/>
            <a:r>
              <a:rPr lang="en-US" sz="4400" b="0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20000"/>
                    </a:prstClr>
                  </a:outerShdw>
                </a:effectLst>
                <a:latin typeface="Roboto Light" charset="0"/>
                <a:ea typeface="Roboto Light" charset="0"/>
                <a:cs typeface="Roboto Light" charset="0"/>
              </a:rPr>
              <a:t>Where</a:t>
            </a:r>
            <a:r>
              <a:rPr lang="en-US" sz="4400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20000"/>
                    </a:prstClr>
                  </a:outerShdw>
                </a:effectLst>
              </a:rPr>
              <a:t> bold </a:t>
            </a:r>
            <a:r>
              <a:rPr lang="en-US" sz="4400" b="0" dirty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20000"/>
                    </a:prstClr>
                  </a:outerShdw>
                </a:effectLst>
                <a:latin typeface="Roboto Light" charset="0"/>
                <a:ea typeface="Roboto Light" charset="0"/>
                <a:cs typeface="Roboto Light" charset="0"/>
              </a:rPr>
              <a:t>begins.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95" y="4227226"/>
            <a:ext cx="91358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spc="100" dirty="0" err="1">
                <a:solidFill>
                  <a:schemeClr val="bg1">
                    <a:lumMod val="85000"/>
                  </a:schemeClr>
                </a:solidFill>
                <a:latin typeface="Roboto" charset="0"/>
                <a:ea typeface="Roboto" charset="0"/>
                <a:cs typeface="Roboto" charset="0"/>
              </a:rPr>
              <a:t>fresnostate.edu</a:t>
            </a:r>
            <a:endParaRPr lang="en-US" sz="1400" i="1" spc="100" dirty="0">
              <a:solidFill>
                <a:schemeClr val="bg1">
                  <a:lumMod val="85000"/>
                </a:schemeClr>
              </a:solidFill>
              <a:latin typeface="Roboto" charset="0"/>
              <a:ea typeface="Roboto" charset="0"/>
              <a:cs typeface="Roboto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403599"/>
            <a:ext cx="3432747" cy="0"/>
          </a:xfrm>
          <a:prstGeom prst="line">
            <a:avLst/>
          </a:prstGeom>
          <a:ln w="12700">
            <a:solidFill>
              <a:srgbClr val="C41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03132" y="4403599"/>
            <a:ext cx="3432747" cy="0"/>
          </a:xfrm>
          <a:prstGeom prst="line">
            <a:avLst/>
          </a:prstGeom>
          <a:ln w="12700">
            <a:solidFill>
              <a:srgbClr val="C412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18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8</Words>
  <Application>Microsoft Macintosh PowerPoint</Application>
  <PresentationFormat>On-screen Show (16:9)</PresentationFormat>
  <Paragraphs>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Roboto</vt:lpstr>
      <vt:lpstr>Roboto Black</vt:lpstr>
      <vt:lpstr>Roboto Light</vt:lpstr>
      <vt:lpstr>Roboto Thin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2018-02-15T17:20:45Z</dcterms:created>
  <dcterms:modified xsi:type="dcterms:W3CDTF">2020-09-01T22:22:19Z</dcterms:modified>
</cp:coreProperties>
</file>